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7F563-84E9-4159-8A70-F83FD80EDA86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C47D5-8ED6-419B-B4BB-34CAD7578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2420EB-FA5A-43A1-80B7-49D77253282C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93A811-9101-40D2-B97C-3486D6E3881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amp;ty=100" TargetMode="External"/><Relationship Id="rId2" Type="http://schemas.openxmlformats.org/officeDocument/2006/relationships/hyperlink" Target="http://www.google.com/imgres?q=stick+person&amp;um=1&amp;hl=en&amp;sa=N&amp;rlz=1C1CHFX_enUS448US448&amp;biw=1440&amp;bih=743&amp;tbm=isch&amp;tbnid=_EQGVVcoRDfoDM:&amp;imgrefurl=http://www.angryblacklady.com/2010/10/01/i-need-a-good-recipe-for-sticky-rice/&amp;docid=033SBm45rTHDcM&amp;imgurl=http://www.angryblacklady.com/wp-content/uploads/2010/10/sticky-person.jpg&amp;w=266&amp;h=320&amp;ei=lAVUT972MYXhgge3sPWqCw&amp;zoom=1&amp;iact=rc&amp;dur=299&amp;sig=103597008310691314042&amp;page=2&amp;tbnh=143&amp;tbnw=119&amp;start=23&amp;ndsp=30&amp;ved=1t:429,r:5,s:23&amp;tx=44&amp;ty=1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25,s:30" TargetMode="External"/><Relationship Id="rId5" Type="http://schemas.openxmlformats.org/officeDocument/2006/relationships/hyperlink" Target="http://www.google.com/imgres?q=ktx+humanoid+robot&amp;um=1&amp;hl=en&amp;sa=N&amp;rlz=1C1CHFX_enUS448US448&amp;biw=1440&amp;bih=799&amp;tbm=isch&amp;tbnid=xUXMZMGMIdToeM:&amp;imgrefurl=http://find.botmag.com/511166&amp;docid=Zc9xiITnLdm8eM&amp;imgurl=http://find.botmag.com/sites/upload_files/botmag/files/kumotek_10.jpg&amp;w=240&amp;h=270&amp;ei=_glUT578EdPdggfT4-X2CQ&amp;zoom=1&amp;iact=hc&amp;vpx=907&amp;vpy=197&amp;dur=534&amp;hovh=212&amp;hovw=188&amp;tx=60&amp;ty=124&amp;sig=103597008310691314042&amp;page=2&amp;tbnh=141&amp;tbnw=125&amp;start=30&amp;ndsp=35&amp;ved=1t:429,r:25,s:30" TargetMode="External"/><Relationship Id="rId4" Type="http://schemas.openxmlformats.org/officeDocument/2006/relationships/hyperlink" Target="http://www.google.com/imgres?q=ktx+humanoid+robot&amp;um=1&amp;hl=en&amp;sa=N&amp;rlz=1C1CHFX_enUS448US448&amp;biw=1440&amp;bih=799&amp;tbm=isch&amp;tbnid=IEuhaY08QwxOEM:&amp;imgrefurl=http://www.electronickits.com/robot/KT-X.htm&amp;docid=c678LbX51jPtSM&amp;imgurl=http://www.electronickits.com/robot/KT-XKick.jpg&amp;w=709&amp;h=531&amp;ei=_glUT578EdPdggfT4-X2CQ&amp;zoom=1&amp;iact=hc&amp;vpx=985&amp;vpy=452&amp;dur=423&amp;hovh=194&amp;hovw=259&amp;tx=126&amp;ty=88&amp;sig=103597008310691314042&amp;page=2&amp;tbnh=139&amp;tbnw=181&amp;start=30&amp;ndsp=35&amp;ved=1t:429,r:33,s:3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Mimic Me walkthrough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Gusman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these events rolling and get past this hiccup with some sort of assistance. Seems I need fresh eyes to see what I am not seeing.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5648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Stick man</a:t>
            </a:r>
          </a:p>
          <a:p>
            <a:pPr lvl="1"/>
            <a:r>
              <a:rPr lang="en-US" dirty="0" smtClean="0">
                <a:hlinkClick r:id="rId2"/>
              </a:rPr>
              <a:t>http://www.google.com/imgres?q=stick+person&amp;um=1&amp;hl=en&amp;sa=N&amp;rlz=1C1CHFX_enUS448US448&amp;biw=1440&amp;bih=743&amp;tbm=isch&amp;tbnid=_EQGVVcoRDfoDM:&amp;imgrefurl=http://www.angryblacklady.com/2010/10/01/i-need-a-good-recipe-for-sticky-rice/&amp;docid=033SBm45rTHDcM&amp;imgurl=http://www.angryblacklady.com/wp-content/uploads/2010/10/sticky-person.jpg&amp;w=266&amp;h=320&amp;ei=lAVUT972MYXhgge3sPWqCw&amp;zoom=1&amp;iact=rc&amp;dur=299&amp;sig=103597008310691314042&amp;page=2&amp;tbnh=143&amp;tbnw=119&amp;start=23&amp;ndsp=30&amp;ved=1t:429,r:5,s:23&amp;tx=44</a:t>
            </a:r>
            <a:r>
              <a:rPr lang="en-US" dirty="0" smtClean="0">
                <a:hlinkClick r:id="rId3"/>
              </a:rPr>
              <a:t>&amp;ty=100</a:t>
            </a:r>
            <a:endParaRPr lang="en-US" dirty="0" smtClean="0"/>
          </a:p>
          <a:p>
            <a:r>
              <a:rPr lang="en-US" dirty="0" smtClean="0"/>
              <a:t>KTX Humanoid</a:t>
            </a:r>
          </a:p>
          <a:p>
            <a:pPr lvl="1"/>
            <a:r>
              <a:rPr lang="en-US" dirty="0" smtClean="0"/>
              <a:t>Step 1 - My </a:t>
            </a:r>
            <a:r>
              <a:rPr lang="en-US" dirty="0" err="1" smtClean="0"/>
              <a:t>webiste</a:t>
            </a:r>
            <a:r>
              <a:rPr lang="en-US" dirty="0" smtClean="0"/>
              <a:t> – sited there</a:t>
            </a:r>
          </a:p>
          <a:p>
            <a:pPr lvl="1"/>
            <a:r>
              <a:rPr lang="en-US" dirty="0" smtClean="0"/>
              <a:t>Step 3 - </a:t>
            </a:r>
            <a:r>
              <a:rPr lang="en-US" dirty="0" smtClean="0">
                <a:hlinkClick r:id="rId4"/>
              </a:rPr>
              <a:t>http://www.google.com/imgres?q=ktx+humanoid+robot&amp;um=1&amp;hl=en&amp;sa=N&amp;rlz=1C1CHFX_enUS448US448&amp;biw=1440&amp;bih=799&amp;tbm=isch&amp;tbnid=IEuhaY08QwxOEM:&amp;imgrefurl=http://www.electronickits.com/robot/KT-X.htm&amp;docid=c678LbX51jPtSM&amp;imgurl=http://www.electronickits.com/robot/KT-XKick.jpg&amp;w=709&amp;h=531&amp;ei=_glUT578EdPdggfT4-X2CQ&amp;zoom=1&amp;iact=hc&amp;vpx=985&amp;vpy=452&amp;dur=423&amp;hovh=194&amp;hovw=259&amp;tx=126&amp;ty=88&amp;sig=103597008310691314042&amp;page=2&amp;tbnh=139&amp;tbnw=181&amp;start=30&amp;ndsp=35&amp;ved=1t:429,r:33,s:30</a:t>
            </a:r>
            <a:endParaRPr lang="en-US" dirty="0" smtClean="0"/>
          </a:p>
          <a:p>
            <a:pPr lvl="1"/>
            <a:r>
              <a:rPr lang="en-US" dirty="0" smtClean="0"/>
              <a:t>Step 5 - </a:t>
            </a:r>
            <a:r>
              <a:rPr lang="en-US" dirty="0" smtClean="0">
                <a:hlinkClick r:id="rId5"/>
              </a:rPr>
              <a:t>http://www.google.com/imgres?q=ktx+humanoid+robot&amp;um=1&amp;hl=en&amp;sa=N&amp;rlz=1C1CHFX_enUS448US448&amp;biw=1440&amp;bih=799&amp;tbm=isch&amp;tbnid=xUXMZMGMIdToeM:&amp;imgrefurl=http://find.botmag.com/511166&amp;docid=Zc9xiITnLdm8eM&amp;imgurl=http://find.botmag.com/sites/upload_files/botmag/files/kumotek_10.jpg&amp;w=240&amp;h=270&amp;ei=_glUT578EdPdggfT4-X2CQ&amp;zoom=1&amp;iact=hc&amp;vpx=907&amp;vpy=197&amp;dur=534&amp;hovh=212&amp;hovw=188&amp;tx=60&amp;ty=124&amp;sig=103597008310691314042&amp;page=2&amp;tbnh=141&amp;tbnw=125&amp;start=30&amp;ndsp=35&amp;ved=1t:429,r:</a:t>
            </a:r>
            <a:r>
              <a:rPr lang="en-US" dirty="0" smtClean="0">
                <a:hlinkClick r:id="rId6"/>
              </a:rPr>
              <a:t>25,s:30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 line of my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program that allows for the KTX humanoid to mimic my actions.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entail?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camera on the KTX</a:t>
            </a:r>
          </a:p>
          <a:p>
            <a:endParaRPr lang="en-US" dirty="0" smtClean="0"/>
          </a:p>
          <a:p>
            <a:r>
              <a:rPr lang="en-US" dirty="0" smtClean="0"/>
              <a:t>Motion detection algorithm</a:t>
            </a:r>
          </a:p>
          <a:p>
            <a:endParaRPr lang="en-US" dirty="0" smtClean="0"/>
          </a:p>
          <a:p>
            <a:r>
              <a:rPr lang="en-US" dirty="0" smtClean="0"/>
              <a:t>How to interpret that moti0n</a:t>
            </a:r>
          </a:p>
          <a:p>
            <a:endParaRPr lang="en-US" dirty="0" smtClean="0"/>
          </a:p>
          <a:p>
            <a:r>
              <a:rPr lang="en-US" dirty="0" smtClean="0"/>
              <a:t>Using the motors on the KTX to mimic that motion that he has interpreted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019800" y="1981200"/>
            <a:ext cx="12192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attack</a:t>
            </a:r>
            <a:endParaRPr lang="en-US" dirty="0"/>
          </a:p>
        </p:txBody>
      </p:sp>
      <p:pic>
        <p:nvPicPr>
          <p:cNvPr id="1026" name="Picture 2" descr="KTX"/>
          <p:cNvPicPr>
            <a:picLocks noChangeAspect="1" noChangeArrowheads="1"/>
          </p:cNvPicPr>
          <p:nvPr/>
        </p:nvPicPr>
        <p:blipFill>
          <a:blip r:embed="rId2" cstate="print"/>
          <a:srcRect l="22749" t="6250" r="12796" b="3125"/>
          <a:stretch>
            <a:fillRect/>
          </a:stretch>
        </p:blipFill>
        <p:spPr bwMode="auto">
          <a:xfrm>
            <a:off x="3124200" y="2057400"/>
            <a:ext cx="1161393" cy="19812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ANd9GcS11n4N08zb9QilIDfrUBHQXHz6-47cGoLIwvAkhRV_pcn7__C3Yhni9gOGow"/>
          <p:cNvPicPr>
            <a:picLocks noChangeAspect="1" noChangeArrowheads="1"/>
          </p:cNvPicPr>
          <p:nvPr/>
        </p:nvPicPr>
        <p:blipFill>
          <a:blip r:embed="rId3" cstate="print"/>
          <a:srcRect l="15610" t="13008" r="18049" b="12195"/>
          <a:stretch>
            <a:fillRect/>
          </a:stretch>
        </p:blipFill>
        <p:spPr bwMode="auto">
          <a:xfrm>
            <a:off x="228600" y="1905000"/>
            <a:ext cx="1520687" cy="20574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1905000" y="228600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33600" y="228600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62200" y="228600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90800" y="228600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19400" y="228600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228600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179820" y="2209800"/>
            <a:ext cx="906780" cy="6927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 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179820" y="3276600"/>
            <a:ext cx="906780" cy="6927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371600" y="4191000"/>
            <a:ext cx="174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1: Observe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57800" y="4191000"/>
            <a:ext cx="2677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2: Motion Detection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38200" y="5181600"/>
            <a:ext cx="982980" cy="6927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 Output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828800" y="50292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971800" y="4648200"/>
            <a:ext cx="16002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Desktop Application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81200" y="487680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648200" y="1981200"/>
            <a:ext cx="0" cy="472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4495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14400" y="6248400"/>
            <a:ext cx="338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3: Send output to desktop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410200" y="6211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4: Mimic and save the movement observed</a:t>
            </a:r>
            <a:endParaRPr lang="en-US" dirty="0"/>
          </a:p>
        </p:txBody>
      </p:sp>
      <p:pic>
        <p:nvPicPr>
          <p:cNvPr id="1034" name="Picture 10" descr="http://www.electronickits.com/robot/KT-XKi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648200"/>
            <a:ext cx="2073024" cy="155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Playback!</a:t>
            </a:r>
            <a:endParaRPr lang="en-US" dirty="0"/>
          </a:p>
        </p:txBody>
      </p:sp>
      <p:pic>
        <p:nvPicPr>
          <p:cNvPr id="4" name="Picture 8" descr="http://find.botmag.com/sites/upload_files/botmag/files/kumotek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3479799" cy="39147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324600"/>
            <a:ext cx="414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5: Show everyone what he’s learned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have I done so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Prototyping the motion detection algorithm</a:t>
            </a:r>
          </a:p>
          <a:p>
            <a:pPr lvl="1"/>
            <a:r>
              <a:rPr lang="en-US" dirty="0" smtClean="0"/>
              <a:t>Started with a nice package product that I had to set aside</a:t>
            </a:r>
          </a:p>
          <a:p>
            <a:pPr lvl="1"/>
            <a:r>
              <a:rPr lang="en-US" dirty="0" smtClean="0"/>
              <a:t>Current approach is simple camera program in c#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1336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Take picture</a:t>
            </a:r>
            <a:endParaRPr lang="en-US" dirty="0"/>
          </a:p>
        </p:txBody>
      </p:sp>
      <p:sp>
        <p:nvSpPr>
          <p:cNvPr id="7" name="Flowchart: Decision 6"/>
          <p:cNvSpPr/>
          <p:nvPr/>
        </p:nvSpPr>
        <p:spPr>
          <a:xfrm>
            <a:off x="1219200" y="3124200"/>
            <a:ext cx="1600200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First?</a:t>
            </a:r>
            <a:endParaRPr lang="en-US" dirty="0"/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>
            <a:off x="2819400" y="35814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2"/>
          </p:cNvCxnSpPr>
          <p:nvPr/>
        </p:nvCxnSpPr>
        <p:spPr>
          <a:xfrm flipH="1">
            <a:off x="1981200" y="40386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2"/>
            <a:endCxn id="7" idx="0"/>
          </p:cNvCxnSpPr>
          <p:nvPr/>
        </p:nvCxnSpPr>
        <p:spPr>
          <a:xfrm flipH="1">
            <a:off x="2019300" y="2743200"/>
            <a:ext cx="381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Process 13"/>
          <p:cNvSpPr/>
          <p:nvPr/>
        </p:nvSpPr>
        <p:spPr>
          <a:xfrm>
            <a:off x="914400" y="4343400"/>
            <a:ext cx="19050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a copy grayscale &amp; compare to first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3962400"/>
            <a:ext cx="479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71800" y="3200400"/>
            <a:ext cx="50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7" name="Flowchart: Process 16"/>
          <p:cNvSpPr/>
          <p:nvPr/>
        </p:nvSpPr>
        <p:spPr>
          <a:xfrm>
            <a:off x="3733800" y="3276600"/>
            <a:ext cx="18288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Save a copy and grayscale for comparison</a:t>
            </a:r>
            <a:endParaRPr lang="en-US" dirty="0"/>
          </a:p>
        </p:txBody>
      </p:sp>
      <p:cxnSp>
        <p:nvCxnSpPr>
          <p:cNvPr id="21" name="Straight Connector 20"/>
          <p:cNvCxnSpPr>
            <a:stCxn id="17" idx="2"/>
            <a:endCxn id="22" idx="0"/>
          </p:cNvCxnSpPr>
          <p:nvPr/>
        </p:nvCxnSpPr>
        <p:spPr>
          <a:xfrm>
            <a:off x="4648200" y="4038600"/>
            <a:ext cx="26670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Process 21"/>
          <p:cNvSpPr/>
          <p:nvPr/>
        </p:nvSpPr>
        <p:spPr>
          <a:xfrm>
            <a:off x="6324600" y="5486400"/>
            <a:ext cx="19812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processed image</a:t>
            </a:r>
            <a:endParaRPr lang="en-US" dirty="0"/>
          </a:p>
        </p:txBody>
      </p:sp>
      <p:cxnSp>
        <p:nvCxnSpPr>
          <p:cNvPr id="27" name="Straight Connector 26"/>
          <p:cNvCxnSpPr>
            <a:stCxn id="14" idx="2"/>
          </p:cNvCxnSpPr>
          <p:nvPr/>
        </p:nvCxnSpPr>
        <p:spPr>
          <a:xfrm flipH="1">
            <a:off x="1828800" y="5105400"/>
            <a:ext cx="381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Process 27"/>
          <p:cNvSpPr/>
          <p:nvPr/>
        </p:nvSpPr>
        <p:spPr>
          <a:xfrm>
            <a:off x="914400" y="5486400"/>
            <a:ext cx="19050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Color changed pixels with big enough change</a:t>
            </a:r>
            <a:endParaRPr lang="en-US" dirty="0"/>
          </a:p>
        </p:txBody>
      </p:sp>
      <p:cxnSp>
        <p:nvCxnSpPr>
          <p:cNvPr id="31" name="Straight Connector 30"/>
          <p:cNvCxnSpPr>
            <a:stCxn id="28" idx="3"/>
            <a:endCxn id="22" idx="1"/>
          </p:cNvCxnSpPr>
          <p:nvPr/>
        </p:nvCxnSpPr>
        <p:spPr>
          <a:xfrm flipV="1">
            <a:off x="2819400" y="5867400"/>
            <a:ext cx="3505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800600" y="4343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processing need yet just send original image for display</a:t>
            </a:r>
            <a:endParaRPr lang="en-US" dirty="0"/>
          </a:p>
        </p:txBody>
      </p:sp>
      <p:sp>
        <p:nvSpPr>
          <p:cNvPr id="20" name="Flowchart: Process 19"/>
          <p:cNvSpPr/>
          <p:nvPr/>
        </p:nvSpPr>
        <p:spPr>
          <a:xfrm>
            <a:off x="3657600" y="5486400"/>
            <a:ext cx="19812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to calculate lines to trace movement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</a:t>
            </a:r>
            <a:r>
              <a:rPr lang="en-US" dirty="0" smtClean="0"/>
              <a:t>pixel movements - Blob processing</a:t>
            </a:r>
          </a:p>
          <a:p>
            <a:pPr lvl="1"/>
            <a:r>
              <a:rPr lang="en-US" dirty="0" smtClean="0"/>
              <a:t>Raise events based on blob interpretation</a:t>
            </a:r>
          </a:p>
          <a:p>
            <a:r>
              <a:rPr lang="en-US" dirty="0" smtClean="0"/>
              <a:t>Bring in the robot and start testing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296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Mimic Me walkthrough</vt:lpstr>
      <vt:lpstr>Out line of my project</vt:lpstr>
      <vt:lpstr>What does that entail?</vt:lpstr>
      <vt:lpstr>Plan of attack</vt:lpstr>
      <vt:lpstr>Playback!</vt:lpstr>
      <vt:lpstr>What have I done so far?</vt:lpstr>
      <vt:lpstr>Program model</vt:lpstr>
      <vt:lpstr>Current to do</vt:lpstr>
      <vt:lpstr>Suggestions?</vt:lpstr>
      <vt:lpstr>Immediate plan</vt:lpstr>
      <vt:lpstr>References</vt:lpstr>
    </vt:vector>
  </TitlesOfParts>
  <Company>St. Norbert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Mimic Me walkthrough</dc:title>
  <dc:creator>Chris</dc:creator>
  <cp:lastModifiedBy>Chris</cp:lastModifiedBy>
  <cp:revision>19</cp:revision>
  <dcterms:created xsi:type="dcterms:W3CDTF">2012-03-04T23:51:44Z</dcterms:created>
  <dcterms:modified xsi:type="dcterms:W3CDTF">2012-03-07T04:43:33Z</dcterms:modified>
</cp:coreProperties>
</file>